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72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8103C-A6AB-449D-84E7-356863C66B4E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A0325-AD19-49B7-AA7A-1FDD157A91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546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6F720F4-9D53-46D8-92DC-30D51D1BD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5063405-C09E-4875-A38F-102DD07AAE04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D820B24-3915-4A0B-A6FB-CD4B3446C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F8AB832-7A67-4AE4-A57F-263CADC57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1431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85B1C90-D33B-48C3-AE4D-F2611E90B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BAD231-BD38-4EF6-B703-E15A189BFECC}" type="slidenum">
              <a:rPr lang="en-US" altLang="ja-JP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E7F688E-99C4-4ED3-B00B-665FB2712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0F4707E-1DD5-49D8-81A1-772552F8F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8515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85B1C90-D33B-48C3-AE4D-F2611E90B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EBAD231-BD38-4EF6-B703-E15A189BFECC}" type="slidenum">
              <a:rPr lang="en-US" altLang="ja-JP"/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6E7F688E-99C4-4ED3-B00B-665FB27128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0F4707E-1DD5-49D8-81A1-772552F8F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91ED-EF88-438F-9622-296C01A31D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7E65430-2B1B-4DF2-BFF1-3D7554392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BE23FF-F526-487E-8E11-9ADCB2000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29EF7A-DE0A-4124-AC11-48458158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3DA272-F88B-472D-AE4B-0DC70363C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9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004689-EDDA-463C-87B1-FB8468F2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A3865E-32EE-4A28-8AB9-17416817A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951031-641B-4CEA-AA98-E63331A7B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800BB0-70E0-48AA-A995-E2F36168A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F3BFF5-7564-4401-9C6A-96F643BB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3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6EAE99-3874-4A7E-96B7-AB8315B909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2584D5-7936-4AB6-BEBA-9A0E7182B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D1ABDB-F5FC-48EC-BB71-B742F9965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393FB9-9603-4385-8407-A5FB18CFB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344F15-94A6-489E-AEF8-0636F2E4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1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596A4-4EC2-401B-B7C2-D3D3AE769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6113BF-6C0A-4F96-8F24-C0E112A8F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DEA8F8-85E8-4A65-9945-3F9B3B98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E59467-BF12-4D33-B1E0-E0CEEF09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E0D26-079E-41D0-83C9-E1B55FF7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69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4A4EE-F02C-447B-AE6C-325B74FC8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73A982-5899-4888-8A2D-E3A85EA3A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367C8F-FD1A-4691-8B69-CE4FED120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4894CF-0B26-493E-9E82-10F97900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E6577-0997-423B-9D61-E2CDA77B6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99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A41335-57F6-44A9-8DCB-91A709F7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578F2E-A672-4CB8-B1C3-0708FD9C5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1A6E97-1BB5-46B4-BDB0-35697CDBA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94D135-9D38-4D2F-AA1C-9612EFF9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2E64DB-110E-4161-8125-F78EB505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2FE1FE-D810-486F-859F-D4E3C4A00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7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FA4102-8D47-4561-9A29-9969ABB8D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D8D3E8-2D63-4DE3-821F-9DD74BD61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CA3A11-9FA0-40C3-A50F-5DCB3E716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EB00654-A040-4BDE-81FF-514F1E567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346321-E2E0-495D-98E1-109A4A7F58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8E1E69-AE69-40FF-B5AC-2AA16B19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4329BC7-9DB0-4E44-AF07-E188FCD1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9645D14-BE6E-4308-B092-81BD0AFCD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52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5B0E81-C84B-439E-9FDB-7B335E814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8A3593-9618-4EFA-B907-90B55AD0E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CBF66E-C497-4B8A-980F-138CC30A9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E7E273-528B-487A-9A1F-DFEF133DA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24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8D71DC-3D06-4F06-A3D7-4674E9E0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003DCF-C3CB-4EB3-A0B0-D7980A086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37C47F-62B7-4CD8-ACB6-3FA5460EC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23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34A7E-CA9B-4783-82EB-56A384D0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10B578-E840-4604-8FA6-B52D32D73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0D6502-631F-49DC-9B42-2A2CE489A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10B3F1-90D6-4051-B23D-86FA61287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D1451B-1439-4F4B-BC76-D2C3145F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FBED31-CE42-413C-99B3-CB7255AC8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03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1F680A-BF6D-47C4-88F9-14A6B82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800D112-AA10-4A48-89E1-1F17195DC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CB4C9F-8935-4342-AD90-7DA99D3D9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3DEDE1-FEAE-47BA-AC60-98097A70E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350234-141D-4A05-B96C-1446681F3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8574A69-A777-4173-9EBC-76AC2E3D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04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1246A2-6BD8-4D44-9590-B9AC5ACF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520F9A-8D86-4AB6-A60D-F15104E6C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1F23A4-05A7-40DE-94CD-491BFCB87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EEFD-8DFC-411F-8B4D-59C8D4FBE128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9B11A-4877-4C85-A6C9-9C5DA843B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4CA94A-E652-4E9C-8FF9-699F8F390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DEF02-D18C-4AB8-BEEB-F749680035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94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42225147-DF22-4E27-BE3F-8F6FED9D7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317625"/>
            <a:ext cx="8642350" cy="511333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D46E3D6-09B0-409F-A571-39462A41EA95}"/>
              </a:ext>
            </a:extLst>
          </p:cNvPr>
          <p:cNvSpPr txBox="1"/>
          <p:nvPr/>
        </p:nvSpPr>
        <p:spPr>
          <a:xfrm>
            <a:off x="3443278" y="2886828"/>
            <a:ext cx="5305427" cy="1355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ja-JP" sz="4000" b="1" dirty="0">
                <a:latin typeface="+mn-ea"/>
              </a:rPr>
              <a:t>COI</a:t>
            </a:r>
            <a:r>
              <a:rPr lang="ja-JP" altLang="en-US" sz="4000" b="1" dirty="0">
                <a:latin typeface="+mn-ea"/>
              </a:rPr>
              <a:t>開示のスライド例</a:t>
            </a:r>
            <a:endParaRPr lang="en-US" altLang="ja-JP" sz="4000" b="1" dirty="0">
              <a:latin typeface="+mn-ea"/>
            </a:endParaRPr>
          </a:p>
          <a:p>
            <a:pPr algn="ctr">
              <a:lnSpc>
                <a:spcPct val="114000"/>
              </a:lnSpc>
            </a:pPr>
            <a:r>
              <a:rPr lang="ja-JP" altLang="en-US" sz="3200" b="1" dirty="0">
                <a:latin typeface="+mn-ea"/>
              </a:rPr>
              <a:t>（参考書式）</a:t>
            </a:r>
            <a:endParaRPr lang="en-US" altLang="ja-JP" sz="3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452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4">
            <a:extLst>
              <a:ext uri="{FF2B5EF4-FFF2-40B4-BE49-F238E27FC236}">
                <a16:creationId xmlns:a16="http://schemas.microsoft.com/office/drawing/2014/main" id="{F13939FE-6F54-43B2-A805-64E067687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49F5E8A5-1757-430B-98B9-2A309A6B3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016512"/>
            <a:ext cx="9956800" cy="56007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0FBBE472-B02E-4E70-B2A2-F86897044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82678" y="3934327"/>
            <a:ext cx="8626643" cy="632091"/>
          </a:xfrm>
        </p:spPr>
        <p:txBody>
          <a:bodyPr>
            <a:noAutofit/>
          </a:bodyPr>
          <a:lstStyle/>
          <a:p>
            <a:pPr marL="0" indent="0" algn="ctr">
              <a:lnSpc>
                <a:spcPct val="134000"/>
              </a:lnSpc>
              <a:spcBef>
                <a:spcPts val="0"/>
              </a:spcBef>
              <a:buNone/>
            </a:pP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演題発表に関連し、開示すべき</a:t>
            </a:r>
            <a:r>
              <a:rPr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関係にある企業等はありません。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CBFBA27-4D3D-4DB1-8F6E-8D781E49B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2126" y="1346659"/>
            <a:ext cx="9047748" cy="1582740"/>
          </a:xfrm>
          <a:noFill/>
          <a:ln w="285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114000"/>
              </a:lnSpc>
              <a:spcBef>
                <a:spcPts val="0"/>
              </a:spcBef>
            </a:pP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日本医療・病院管理学会　</a:t>
            </a:r>
            <a:r>
              <a:rPr lang="en-US" altLang="ja-JP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COI</a:t>
            </a: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開示</a:t>
            </a: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発表者名： ◯日本太郎，日本花子 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（○筆頭者）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8A50BC48-F5F9-44A5-80E5-62D8182C0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836" y="425177"/>
            <a:ext cx="6951390" cy="5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＜口頭発表時，申告すべき</a:t>
            </a:r>
            <a:r>
              <a:rPr kumimoji="0" lang="en-US" altLang="ja-JP" sz="2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状態がない場合＞</a:t>
            </a:r>
          </a:p>
        </p:txBody>
      </p:sp>
    </p:spTree>
    <p:extLst>
      <p:ext uri="{BB962C8B-B14F-4D97-AF65-F5344CB8AC3E}">
        <p14:creationId xmlns:p14="http://schemas.microsoft.com/office/powerpoint/2010/main" val="3190557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4">
            <a:extLst>
              <a:ext uri="{FF2B5EF4-FFF2-40B4-BE49-F238E27FC236}">
                <a16:creationId xmlns:a16="http://schemas.microsoft.com/office/drawing/2014/main" id="{33274CBF-4470-46F7-A6EB-CA4058663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algn="ctr">
            <a:noFill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49F5E8A5-1757-430B-98B9-2A309A6B3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1016512"/>
            <a:ext cx="9956800" cy="56007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endParaRPr kumimoji="0" lang="ja-JP" altLang="en-US" sz="240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0FBBE472-B02E-4E70-B2A2-F86897044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72126" y="2830750"/>
            <a:ext cx="9047748" cy="3706238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演題発表に関連し，開示すべき</a:t>
            </a:r>
            <a:r>
              <a:rPr lang="en-US" altLang="ja-JP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COI</a:t>
            </a:r>
            <a:r>
              <a:rPr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関係にある企業等は以下のとおりです．</a:t>
            </a:r>
            <a:endParaRPr lang="en-US" altLang="ja-JP" sz="7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①報酬額：　　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②株式の利益：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③特許使用料：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④講演料：　　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⑤原稿料：　　　　　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⑥研究費・助成金：　　○○製薬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⑦奨学（奨励）寄付：　○○製薬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⑧寄付講座所属：　　　あり（○○製薬）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⑨贈答品などの報酬：　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			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⑩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institutional COI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： なし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0" indent="0" eaLnBrk="1" hangingPunct="1">
              <a:lnSpc>
                <a:spcPct val="134000"/>
              </a:lnSpc>
              <a:spcBef>
                <a:spcPts val="0"/>
              </a:spcBef>
              <a:buFontTx/>
              <a:buNone/>
            </a:pP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CBFBA27-4D3D-4DB1-8F6E-8D781E49B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2126" y="1172491"/>
            <a:ext cx="9047748" cy="1582740"/>
          </a:xfr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lnSpc>
                <a:spcPct val="114000"/>
              </a:lnSpc>
              <a:spcBef>
                <a:spcPts val="0"/>
              </a:spcBef>
            </a:pP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日本医療・病院管理学会　</a:t>
            </a:r>
            <a:r>
              <a:rPr lang="en-US" altLang="ja-JP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COI</a:t>
            </a:r>
            <a:r>
              <a:rPr lang="ja-JP" altLang="en-US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開示</a:t>
            </a: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br>
              <a:rPr lang="en-US" altLang="ja-JP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</a:b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発表者名： ◯日本太郎，日本花子 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（○筆頭者）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8A50BC48-F5F9-44A5-80E5-62D8182C0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379" y="465407"/>
            <a:ext cx="6951390" cy="51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14000"/>
              </a:lnSpc>
              <a:spcBef>
                <a:spcPts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＜口頭発表時，申告すべき</a:t>
            </a:r>
            <a:r>
              <a:rPr kumimoji="0" lang="en-US" altLang="ja-JP" sz="2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kumimoji="0" lang="ja-JP" altLang="en-US" sz="2400" b="1" dirty="0">
                <a:solidFill>
                  <a:srgbClr val="FF0000"/>
                </a:solidFill>
                <a:latin typeface="+mn-ea"/>
              </a:rPr>
              <a:t>状態がある場合＞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215</Words>
  <Application>Microsoft Office PowerPoint</Application>
  <PresentationFormat>ワイド画面</PresentationFormat>
  <Paragraphs>21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PowerPoint プレゼンテーション</vt:lpstr>
      <vt:lpstr>日本医療・病院管理学会　COI開示  発表者名： ◯日本太郎，日本花子 （○筆頭者）</vt:lpstr>
      <vt:lpstr>日本医療・病院管理学会　COI開示  発表者名： ◯日本太郎，日本花子 （○筆頭者）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kentaro sakaino</dc:creator>
  <cp:lastModifiedBy>PC1925</cp:lastModifiedBy>
  <cp:revision>8</cp:revision>
  <dcterms:created xsi:type="dcterms:W3CDTF">2023-03-14T16:35:52Z</dcterms:created>
  <dcterms:modified xsi:type="dcterms:W3CDTF">2024-03-18T08:38:24Z</dcterms:modified>
</cp:coreProperties>
</file>